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252.png"/><Relationship Id="rId19" Type="http://schemas.openxmlformats.org/officeDocument/2006/relationships/image" Target="../media/image253.png"/><Relationship Id="rId20" Type="http://schemas.openxmlformats.org/officeDocument/2006/relationships/image" Target="../media/image254.png"/><Relationship Id="rId21" Type="http://schemas.openxmlformats.org/officeDocument/2006/relationships/image" Target="../media/image255.png"/><Relationship Id="rId22" Type="http://schemas.openxmlformats.org/officeDocument/2006/relationships/image" Target="../media/image256.png"/><Relationship Id="rId23" Type="http://schemas.openxmlformats.org/officeDocument/2006/relationships/image" Target="../media/image257.png"/><Relationship Id="rId24" Type="http://schemas.openxmlformats.org/officeDocument/2006/relationships/image" Target="../media/image258.png"/><Relationship Id="rId25" Type="http://schemas.openxmlformats.org/officeDocument/2006/relationships/image" Target="../media/image259.png"/><Relationship Id="rId26" Type="http://schemas.openxmlformats.org/officeDocument/2006/relationships/image" Target="../media/image260.png"/><Relationship Id="rId27" Type="http://schemas.openxmlformats.org/officeDocument/2006/relationships/image" Target="../media/image261.png"/><Relationship Id="rId28" Type="http://schemas.openxmlformats.org/officeDocument/2006/relationships/image" Target="../media/image262.png"/><Relationship Id="rId29" Type="http://schemas.openxmlformats.org/officeDocument/2006/relationships/image" Target="../media/image263.png"/><Relationship Id="rId30" Type="http://schemas.openxmlformats.org/officeDocument/2006/relationships/image" Target="../media/image264.png"/><Relationship Id="rId31" Type="http://schemas.openxmlformats.org/officeDocument/2006/relationships/image" Target="../media/image265.png"/><Relationship Id="rId32" Type="http://schemas.openxmlformats.org/officeDocument/2006/relationships/image" Target="../media/image26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Relationship Id="rId19" Type="http://schemas.openxmlformats.org/officeDocument/2006/relationships/image" Target="../media/image284.png"/><Relationship Id="rId20" Type="http://schemas.openxmlformats.org/officeDocument/2006/relationships/image" Target="../media/image285.png"/><Relationship Id="rId21" Type="http://schemas.openxmlformats.org/officeDocument/2006/relationships/image" Target="../media/image286.png"/><Relationship Id="rId22" Type="http://schemas.openxmlformats.org/officeDocument/2006/relationships/image" Target="../media/image287.png"/><Relationship Id="rId23" Type="http://schemas.openxmlformats.org/officeDocument/2006/relationships/image" Target="../media/image288.png"/><Relationship Id="rId24" Type="http://schemas.openxmlformats.org/officeDocument/2006/relationships/image" Target="../media/image289.png"/><Relationship Id="rId25" Type="http://schemas.openxmlformats.org/officeDocument/2006/relationships/image" Target="../media/image290.png"/><Relationship Id="rId26" Type="http://schemas.openxmlformats.org/officeDocument/2006/relationships/image" Target="../media/image291.png"/><Relationship Id="rId27" Type="http://schemas.openxmlformats.org/officeDocument/2006/relationships/image" Target="../media/image292.png"/><Relationship Id="rId28" Type="http://schemas.openxmlformats.org/officeDocument/2006/relationships/image" Target="../media/image293.png"/><Relationship Id="rId29" Type="http://schemas.openxmlformats.org/officeDocument/2006/relationships/image" Target="../media/image294.png"/><Relationship Id="rId30" Type="http://schemas.openxmlformats.org/officeDocument/2006/relationships/image" Target="../media/image295.png"/><Relationship Id="rId31" Type="http://schemas.openxmlformats.org/officeDocument/2006/relationships/image" Target="../media/image296.png"/><Relationship Id="rId32" Type="http://schemas.openxmlformats.org/officeDocument/2006/relationships/image" Target="../media/image29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315.png"/><Relationship Id="rId20" Type="http://schemas.openxmlformats.org/officeDocument/2006/relationships/image" Target="../media/image316.png"/><Relationship Id="rId21" Type="http://schemas.openxmlformats.org/officeDocument/2006/relationships/image" Target="../media/image317.png"/><Relationship Id="rId22" Type="http://schemas.openxmlformats.org/officeDocument/2006/relationships/image" Target="../media/image318.png"/><Relationship Id="rId23" Type="http://schemas.openxmlformats.org/officeDocument/2006/relationships/image" Target="../media/image319.png"/><Relationship Id="rId24" Type="http://schemas.openxmlformats.org/officeDocument/2006/relationships/image" Target="../media/image320.png"/><Relationship Id="rId25" Type="http://schemas.openxmlformats.org/officeDocument/2006/relationships/image" Target="../media/image321.png"/><Relationship Id="rId26" Type="http://schemas.openxmlformats.org/officeDocument/2006/relationships/image" Target="../media/image322.png"/><Relationship Id="rId27" Type="http://schemas.openxmlformats.org/officeDocument/2006/relationships/image" Target="../media/image323.png"/><Relationship Id="rId28" Type="http://schemas.openxmlformats.org/officeDocument/2006/relationships/image" Target="../media/image324.png"/><Relationship Id="rId29" Type="http://schemas.openxmlformats.org/officeDocument/2006/relationships/image" Target="../media/image325.png"/><Relationship Id="rId30" Type="http://schemas.openxmlformats.org/officeDocument/2006/relationships/image" Target="../media/image326.png"/><Relationship Id="rId31" Type="http://schemas.openxmlformats.org/officeDocument/2006/relationships/image" Target="../media/image327.png"/><Relationship Id="rId32" Type="http://schemas.openxmlformats.org/officeDocument/2006/relationships/image" Target="../media/image328.png"/><Relationship Id="rId33" Type="http://schemas.openxmlformats.org/officeDocument/2006/relationships/image" Target="../media/image329.png"/><Relationship Id="rId34" Type="http://schemas.openxmlformats.org/officeDocument/2006/relationships/image" Target="../media/image330.png"/><Relationship Id="rId35" Type="http://schemas.openxmlformats.org/officeDocument/2006/relationships/image" Target="../media/image331.png"/><Relationship Id="rId36" Type="http://schemas.openxmlformats.org/officeDocument/2006/relationships/image" Target="../media/image332.png"/><Relationship Id="rId37" Type="http://schemas.openxmlformats.org/officeDocument/2006/relationships/image" Target="../media/image333.png"/><Relationship Id="rId38" Type="http://schemas.openxmlformats.org/officeDocument/2006/relationships/image" Target="../media/image334.png"/><Relationship Id="rId39" Type="http://schemas.openxmlformats.org/officeDocument/2006/relationships/image" Target="../media/image335.png"/><Relationship Id="rId40" Type="http://schemas.openxmlformats.org/officeDocument/2006/relationships/image" Target="../media/image336.png"/><Relationship Id="rId41" Type="http://schemas.openxmlformats.org/officeDocument/2006/relationships/image" Target="../media/image33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20" Type="http://schemas.openxmlformats.org/officeDocument/2006/relationships/image" Target="../media/image356.png"/><Relationship Id="rId21" Type="http://schemas.openxmlformats.org/officeDocument/2006/relationships/image" Target="../media/image357.png"/><Relationship Id="rId22" Type="http://schemas.openxmlformats.org/officeDocument/2006/relationships/image" Target="../media/image35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Relationship Id="rId12" Type="http://schemas.openxmlformats.org/officeDocument/2006/relationships/image" Target="../media/image377.png"/><Relationship Id="rId13" Type="http://schemas.openxmlformats.org/officeDocument/2006/relationships/image" Target="../media/image3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Relationship Id="rId23" Type="http://schemas.openxmlformats.org/officeDocument/2006/relationships/image" Target="../media/image82.png"/><Relationship Id="rId24" Type="http://schemas.openxmlformats.org/officeDocument/2006/relationships/image" Target="../media/image83.png"/><Relationship Id="rId25" Type="http://schemas.openxmlformats.org/officeDocument/2006/relationships/image" Target="../media/image84.png"/><Relationship Id="rId26" Type="http://schemas.openxmlformats.org/officeDocument/2006/relationships/image" Target="../media/image85.png"/><Relationship Id="rId27" Type="http://schemas.openxmlformats.org/officeDocument/2006/relationships/image" Target="../media/image86.png"/><Relationship Id="rId28" Type="http://schemas.openxmlformats.org/officeDocument/2006/relationships/image" Target="../media/image87.png"/><Relationship Id="rId29" Type="http://schemas.openxmlformats.org/officeDocument/2006/relationships/image" Target="../media/image88.png"/><Relationship Id="rId30" Type="http://schemas.openxmlformats.org/officeDocument/2006/relationships/image" Target="../media/image89.png"/><Relationship Id="rId31" Type="http://schemas.openxmlformats.org/officeDocument/2006/relationships/image" Target="../media/image90.png"/><Relationship Id="rId32" Type="http://schemas.openxmlformats.org/officeDocument/2006/relationships/image" Target="../media/image91.png"/><Relationship Id="rId33" Type="http://schemas.openxmlformats.org/officeDocument/2006/relationships/image" Target="../media/image92.png"/><Relationship Id="rId34" Type="http://schemas.openxmlformats.org/officeDocument/2006/relationships/image" Target="../media/image93.png"/><Relationship Id="rId35" Type="http://schemas.openxmlformats.org/officeDocument/2006/relationships/image" Target="../media/image94.png"/><Relationship Id="rId36" Type="http://schemas.openxmlformats.org/officeDocument/2006/relationships/image" Target="../media/image95.png"/><Relationship Id="rId37" Type="http://schemas.openxmlformats.org/officeDocument/2006/relationships/image" Target="../media/image96.png"/><Relationship Id="rId38" Type="http://schemas.openxmlformats.org/officeDocument/2006/relationships/image" Target="../media/image97.png"/><Relationship Id="rId39" Type="http://schemas.openxmlformats.org/officeDocument/2006/relationships/image" Target="../media/image98.png"/><Relationship Id="rId40" Type="http://schemas.openxmlformats.org/officeDocument/2006/relationships/image" Target="../media/image99.png"/><Relationship Id="rId41" Type="http://schemas.openxmlformats.org/officeDocument/2006/relationships/image" Target="../media/image100.png"/><Relationship Id="rId42" Type="http://schemas.openxmlformats.org/officeDocument/2006/relationships/image" Target="../media/image101.png"/><Relationship Id="rId43" Type="http://schemas.openxmlformats.org/officeDocument/2006/relationships/image" Target="../media/image10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png"/><Relationship Id="rId20" Type="http://schemas.openxmlformats.org/officeDocument/2006/relationships/image" Target="../media/image121.png"/><Relationship Id="rId21" Type="http://schemas.openxmlformats.org/officeDocument/2006/relationships/image" Target="../media/image122.png"/><Relationship Id="rId22" Type="http://schemas.openxmlformats.org/officeDocument/2006/relationships/image" Target="../media/image123.png"/><Relationship Id="rId23" Type="http://schemas.openxmlformats.org/officeDocument/2006/relationships/image" Target="../media/image124.png"/><Relationship Id="rId24" Type="http://schemas.openxmlformats.org/officeDocument/2006/relationships/image" Target="../media/image125.png"/><Relationship Id="rId25" Type="http://schemas.openxmlformats.org/officeDocument/2006/relationships/image" Target="../media/image126.png"/><Relationship Id="rId26" Type="http://schemas.openxmlformats.org/officeDocument/2006/relationships/image" Target="../media/image127.png"/><Relationship Id="rId27" Type="http://schemas.openxmlformats.org/officeDocument/2006/relationships/image" Target="../media/image128.png"/><Relationship Id="rId28" Type="http://schemas.openxmlformats.org/officeDocument/2006/relationships/image" Target="../media/image129.png"/><Relationship Id="rId29" Type="http://schemas.openxmlformats.org/officeDocument/2006/relationships/image" Target="../media/image130.png"/><Relationship Id="rId30" Type="http://schemas.openxmlformats.org/officeDocument/2006/relationships/image" Target="../media/image131.png"/><Relationship Id="rId31" Type="http://schemas.openxmlformats.org/officeDocument/2006/relationships/image" Target="../media/image132.png"/><Relationship Id="rId32" Type="http://schemas.openxmlformats.org/officeDocument/2006/relationships/image" Target="../media/image133.png"/><Relationship Id="rId33" Type="http://schemas.openxmlformats.org/officeDocument/2006/relationships/image" Target="../media/image134.png"/><Relationship Id="rId34" Type="http://schemas.openxmlformats.org/officeDocument/2006/relationships/image" Target="../media/image1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Relationship Id="rId29" Type="http://schemas.openxmlformats.org/officeDocument/2006/relationships/image" Target="../media/image163.png"/><Relationship Id="rId30" Type="http://schemas.openxmlformats.org/officeDocument/2006/relationships/image" Target="../media/image1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Relationship Id="rId16" Type="http://schemas.openxmlformats.org/officeDocument/2006/relationships/image" Target="../media/image179.png"/><Relationship Id="rId17" Type="http://schemas.openxmlformats.org/officeDocument/2006/relationships/image" Target="../media/image180.png"/><Relationship Id="rId18" Type="http://schemas.openxmlformats.org/officeDocument/2006/relationships/image" Target="../media/image181.png"/><Relationship Id="rId19" Type="http://schemas.openxmlformats.org/officeDocument/2006/relationships/image" Target="../media/image182.png"/><Relationship Id="rId20" Type="http://schemas.openxmlformats.org/officeDocument/2006/relationships/image" Target="../media/image183.png"/><Relationship Id="rId21" Type="http://schemas.openxmlformats.org/officeDocument/2006/relationships/image" Target="../media/image184.png"/><Relationship Id="rId22" Type="http://schemas.openxmlformats.org/officeDocument/2006/relationships/image" Target="../media/image185.png"/><Relationship Id="rId23" Type="http://schemas.openxmlformats.org/officeDocument/2006/relationships/image" Target="../media/image186.png"/><Relationship Id="rId24" Type="http://schemas.openxmlformats.org/officeDocument/2006/relationships/image" Target="../media/image187.png"/><Relationship Id="rId25" Type="http://schemas.openxmlformats.org/officeDocument/2006/relationships/image" Target="../media/image188.png"/><Relationship Id="rId26" Type="http://schemas.openxmlformats.org/officeDocument/2006/relationships/image" Target="../media/image189.png"/><Relationship Id="rId27" Type="http://schemas.openxmlformats.org/officeDocument/2006/relationships/image" Target="../media/image190.png"/><Relationship Id="rId28" Type="http://schemas.openxmlformats.org/officeDocument/2006/relationships/image" Target="../media/image191.png"/><Relationship Id="rId29" Type="http://schemas.openxmlformats.org/officeDocument/2006/relationships/image" Target="../media/image192.png"/><Relationship Id="rId30" Type="http://schemas.openxmlformats.org/officeDocument/2006/relationships/image" Target="../media/image193.png"/><Relationship Id="rId31" Type="http://schemas.openxmlformats.org/officeDocument/2006/relationships/image" Target="../media/image194.png"/><Relationship Id="rId32" Type="http://schemas.openxmlformats.org/officeDocument/2006/relationships/image" Target="../media/image195.png"/><Relationship Id="rId33" Type="http://schemas.openxmlformats.org/officeDocument/2006/relationships/image" Target="../media/image196.png"/><Relationship Id="rId34" Type="http://schemas.openxmlformats.org/officeDocument/2006/relationships/image" Target="../media/image197.png"/><Relationship Id="rId35" Type="http://schemas.openxmlformats.org/officeDocument/2006/relationships/image" Target="../media/image198.png"/><Relationship Id="rId36" Type="http://schemas.openxmlformats.org/officeDocument/2006/relationships/image" Target="../media/image19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Relationship Id="rId24" Type="http://schemas.openxmlformats.org/officeDocument/2006/relationships/image" Target="../media/image222.png"/><Relationship Id="rId25" Type="http://schemas.openxmlformats.org/officeDocument/2006/relationships/image" Target="../media/image223.png"/><Relationship Id="rId26" Type="http://schemas.openxmlformats.org/officeDocument/2006/relationships/image" Target="../media/image224.png"/><Relationship Id="rId27" Type="http://schemas.openxmlformats.org/officeDocument/2006/relationships/image" Target="../media/image225.png"/><Relationship Id="rId28" Type="http://schemas.openxmlformats.org/officeDocument/2006/relationships/image" Target="../media/image226.png"/><Relationship Id="rId29" Type="http://schemas.openxmlformats.org/officeDocument/2006/relationships/image" Target="../media/image227.png"/><Relationship Id="rId30" Type="http://schemas.openxmlformats.org/officeDocument/2006/relationships/image" Target="../media/image228.png"/><Relationship Id="rId31" Type="http://schemas.openxmlformats.org/officeDocument/2006/relationships/image" Target="../media/image229.png"/><Relationship Id="rId32" Type="http://schemas.openxmlformats.org/officeDocument/2006/relationships/image" Target="../media/image230.png"/><Relationship Id="rId33" Type="http://schemas.openxmlformats.org/officeDocument/2006/relationships/image" Target="../media/image231.png"/><Relationship Id="rId34" Type="http://schemas.openxmlformats.org/officeDocument/2006/relationships/image" Target="../media/image232.png"/><Relationship Id="rId35" Type="http://schemas.openxmlformats.org/officeDocument/2006/relationships/image" Target="../media/image233.png"/><Relationship Id="rId36" Type="http://schemas.openxmlformats.org/officeDocument/2006/relationships/image" Target="../media/image234.png"/><Relationship Id="rId37" Type="http://schemas.openxmlformats.org/officeDocument/2006/relationships/image" Target="../media/image2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9622846"/>
            <a:ext cx="16190476" cy="47619"/>
            <a:chOff x="1047619" y="9622846"/>
            <a:chExt cx="16190476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9622846"/>
              <a:ext cx="16190476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5949" y="8070526"/>
            <a:ext cx="464735" cy="589589"/>
            <a:chOff x="5125949" y="8070526"/>
            <a:chExt cx="464735" cy="589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4946213" y="7806118"/>
              <a:ext cx="929470" cy="117917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60000">
              <a:off x="5125949" y="8070526"/>
              <a:ext cx="464735" cy="5895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9744" y="7565645"/>
            <a:ext cx="1043234" cy="968904"/>
            <a:chOff x="3749744" y="7565645"/>
            <a:chExt cx="1043234" cy="9689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80000">
              <a:off x="3749744" y="7565645"/>
              <a:ext cx="1043234" cy="9689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106" y="1687288"/>
            <a:ext cx="4038375" cy="3271084"/>
            <a:chOff x="663106" y="1687288"/>
            <a:chExt cx="4038375" cy="32710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60000">
              <a:off x="-1158015" y="161536"/>
              <a:ext cx="8076750" cy="654216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60000">
              <a:off x="663106" y="1687288"/>
              <a:ext cx="4038375" cy="32710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509" y="6114720"/>
            <a:ext cx="3945783" cy="3210881"/>
            <a:chOff x="-12509" y="6114720"/>
            <a:chExt cx="3945783" cy="32108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60000">
              <a:off x="-1790980" y="4617049"/>
              <a:ext cx="7891567" cy="64217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60000">
              <a:off x="-12509" y="6114720"/>
              <a:ext cx="3945783" cy="3210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38086" y="3893943"/>
            <a:ext cx="3917502" cy="3192764"/>
            <a:chOff x="3838086" y="3893943"/>
            <a:chExt cx="3917502" cy="31927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60000">
              <a:off x="2072659" y="2404722"/>
              <a:ext cx="7835004" cy="638552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60000">
              <a:off x="3838086" y="3893943"/>
              <a:ext cx="3917502" cy="3192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21949" y="1451986"/>
            <a:ext cx="2285459" cy="1622676"/>
            <a:chOff x="7221949" y="1451986"/>
            <a:chExt cx="2285459" cy="16226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300000">
              <a:off x="6253894" y="737471"/>
              <a:ext cx="4570918" cy="324535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300000">
              <a:off x="7221949" y="1451986"/>
              <a:ext cx="2285459" cy="16226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93275" y="-418425"/>
            <a:ext cx="3829163" cy="3111195"/>
            <a:chOff x="4493275" y="-418425"/>
            <a:chExt cx="3829163" cy="31111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2767078" y="-1869599"/>
              <a:ext cx="7658326" cy="622239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0">
              <a:off x="4493275" y="-418425"/>
              <a:ext cx="3829163" cy="31111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95564" y="6366762"/>
            <a:ext cx="403455" cy="425951"/>
            <a:chOff x="8495564" y="6366762"/>
            <a:chExt cx="403455" cy="4259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300000">
              <a:off x="8342695" y="6180869"/>
              <a:ext cx="806910" cy="85190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00000">
              <a:off x="8495564" y="6366762"/>
              <a:ext cx="403455" cy="4259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66606" y="6628138"/>
            <a:ext cx="354655" cy="380478"/>
            <a:chOff x="7766606" y="6628138"/>
            <a:chExt cx="354655" cy="3804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7632228" y="6461707"/>
              <a:ext cx="709311" cy="76095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300000">
              <a:off x="7766606" y="6628138"/>
              <a:ext cx="354655" cy="3804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13892" y="4630187"/>
            <a:ext cx="6454711" cy="5228316"/>
            <a:chOff x="15813892" y="4630187"/>
            <a:chExt cx="6454711" cy="522831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2780000">
              <a:off x="12783674" y="2319595"/>
              <a:ext cx="12909421" cy="1045663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2780000">
              <a:off x="15813892" y="4630187"/>
              <a:ext cx="6454711" cy="52283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71401" y="764133"/>
            <a:ext cx="628627" cy="609099"/>
            <a:chOff x="16571401" y="764133"/>
            <a:chExt cx="628627" cy="6090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451755" y="1247643"/>
              <a:ext cx="821001" cy="308944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631194" y="764133"/>
              <a:ext cx="549494" cy="457072"/>
              <a:chOff x="16631194" y="764133"/>
              <a:chExt cx="549494" cy="45707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631194" y="764133"/>
                <a:ext cx="549494" cy="457072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19437" y="3151028"/>
            <a:ext cx="10133308" cy="232358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47883" y="4568486"/>
            <a:ext cx="4119443" cy="144196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818995" y="2902481"/>
            <a:ext cx="2789814" cy="7848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3237" y="1262172"/>
            <a:ext cx="3425833" cy="8040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9769" y="1385758"/>
            <a:ext cx="12669365" cy="17491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30476" y="4073390"/>
            <a:ext cx="6780952" cy="1405112"/>
            <a:chOff x="10330476" y="4073390"/>
            <a:chExt cx="6780952" cy="14051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0476" y="4073390"/>
              <a:ext cx="6780952" cy="1405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143" y="4038095"/>
            <a:ext cx="7704762" cy="5085714"/>
            <a:chOff x="1197143" y="4038095"/>
            <a:chExt cx="7704762" cy="50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55238" y="1495238"/>
              <a:ext cx="15409524" cy="101714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143" y="4038095"/>
              <a:ext cx="7704762" cy="5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30476" y="4452381"/>
            <a:ext cx="4219048" cy="4219048"/>
            <a:chOff x="2830476" y="4452381"/>
            <a:chExt cx="4219048" cy="42190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0476" y="4452381"/>
              <a:ext cx="4219048" cy="42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63446" y="4885350"/>
            <a:ext cx="3353109" cy="3353109"/>
            <a:chOff x="3263446" y="4885350"/>
            <a:chExt cx="3353109" cy="33531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3446" y="4885350"/>
              <a:ext cx="3353109" cy="3353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58025" y="5679930"/>
            <a:ext cx="1763950" cy="1763950"/>
            <a:chOff x="4058025" y="5679930"/>
            <a:chExt cx="1763950" cy="176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58025" y="5679930"/>
              <a:ext cx="1763950" cy="17639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59505" y="4246926"/>
            <a:ext cx="1141132" cy="5739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21205" y="4585166"/>
            <a:ext cx="5163299" cy="83081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81190" y="8677126"/>
            <a:ext cx="4587466" cy="4494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50345" y="4451901"/>
            <a:ext cx="1528066" cy="5798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54570" y="5077713"/>
            <a:ext cx="1515956" cy="6268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52598" y="6221082"/>
            <a:ext cx="1519617" cy="6240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30476" y="5878396"/>
            <a:ext cx="6780952" cy="1405112"/>
            <a:chOff x="10330476" y="5878396"/>
            <a:chExt cx="6780952" cy="14051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30476" y="5878396"/>
              <a:ext cx="6780952" cy="1405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30476" y="7718697"/>
            <a:ext cx="6780952" cy="1405112"/>
            <a:chOff x="10330476" y="7718697"/>
            <a:chExt cx="6780952" cy="14051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30476" y="7718697"/>
              <a:ext cx="6780952" cy="140511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44716" y="4228209"/>
            <a:ext cx="911706" cy="59258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35238" y="8414482"/>
            <a:ext cx="5415152" cy="65150"/>
            <a:chOff x="4935238" y="8414482"/>
            <a:chExt cx="5415152" cy="651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4935238" y="8414482"/>
              <a:ext cx="5415152" cy="6515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59505" y="6052576"/>
            <a:ext cx="1141132" cy="57393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921205" y="6390816"/>
            <a:ext cx="5163299" cy="83081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44716" y="6033857"/>
            <a:ext cx="912282" cy="5925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784838" y="7879191"/>
            <a:ext cx="1141132" cy="5739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46539" y="8217431"/>
            <a:ext cx="5163299" cy="83081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970050" y="7833068"/>
            <a:ext cx="909979" cy="6348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933333" y="4661529"/>
            <a:ext cx="4397143" cy="123941"/>
            <a:chOff x="5933333" y="4661529"/>
            <a:chExt cx="4397143" cy="12394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33333" y="4661529"/>
              <a:ext cx="4397143" cy="1239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21316" y="6514154"/>
            <a:ext cx="3829073" cy="123941"/>
            <a:chOff x="6521316" y="6514154"/>
            <a:chExt cx="3829073" cy="1239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21316" y="6514154"/>
              <a:ext cx="3829073" cy="1239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98933" y="7858210"/>
            <a:ext cx="1078456" cy="123941"/>
            <a:chOff x="4398933" y="7858210"/>
            <a:chExt cx="1078456" cy="1239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4398933" y="7858210"/>
              <a:ext cx="1078456" cy="123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58883" y="812314"/>
            <a:ext cx="3110805" cy="5120667"/>
            <a:chOff x="16958883" y="812314"/>
            <a:chExt cx="3110805" cy="5120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6958883" y="812314"/>
              <a:ext cx="3110805" cy="5120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4648428"/>
            <a:ext cx="3623203" cy="4368669"/>
            <a:chOff x="1047619" y="4648428"/>
            <a:chExt cx="3623203" cy="43686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4648428"/>
              <a:ext cx="3623203" cy="43686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471" y="6134858"/>
            <a:ext cx="5515498" cy="3426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36710" y="4648428"/>
            <a:ext cx="3623203" cy="4368669"/>
            <a:chOff x="5236710" y="4648428"/>
            <a:chExt cx="3623203" cy="43686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6710" y="4648428"/>
              <a:ext cx="3623203" cy="436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5801" y="4648428"/>
            <a:ext cx="3623203" cy="4368669"/>
            <a:chOff x="9425801" y="4648428"/>
            <a:chExt cx="3623203" cy="43686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5801" y="4648428"/>
              <a:ext cx="3623203" cy="4368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14892" y="4648428"/>
            <a:ext cx="3623203" cy="4368669"/>
            <a:chOff x="13614892" y="4648428"/>
            <a:chExt cx="3623203" cy="43686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14892" y="4648428"/>
              <a:ext cx="3623203" cy="43686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5359" y="6115810"/>
            <a:ext cx="2440725" cy="737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0233" y="5872052"/>
            <a:ext cx="2081136" cy="5876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6508" y="3851403"/>
            <a:ext cx="2745426" cy="1784527"/>
            <a:chOff x="1486508" y="3851403"/>
            <a:chExt cx="2745426" cy="17845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65" y="3051955"/>
              <a:ext cx="5490852" cy="356905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6508" y="3851403"/>
              <a:ext cx="2745426" cy="1784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59588" y="3811539"/>
            <a:ext cx="2988784" cy="1864254"/>
            <a:chOff x="9859588" y="3811539"/>
            <a:chExt cx="2988784" cy="18642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65196" y="2965455"/>
              <a:ext cx="5977568" cy="372850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59588" y="3811539"/>
              <a:ext cx="2988784" cy="18642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53237" y="1262172"/>
            <a:ext cx="3425833" cy="80400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3049" y="1385758"/>
            <a:ext cx="13596085" cy="174916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088680" y="3787129"/>
            <a:ext cx="2675627" cy="1913074"/>
            <a:chOff x="14088680" y="3787129"/>
            <a:chExt cx="2675627" cy="19130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50866" y="2918888"/>
              <a:ext cx="5351255" cy="382614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88680" y="3787129"/>
              <a:ext cx="2675627" cy="19130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87547" y="3851205"/>
            <a:ext cx="2751326" cy="1784923"/>
            <a:chOff x="5687547" y="3851205"/>
            <a:chExt cx="2751326" cy="17849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36759" y="3051580"/>
              <a:ext cx="5502652" cy="356984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87547" y="3851205"/>
              <a:ext cx="2751326" cy="178492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290562" y="6134858"/>
            <a:ext cx="5515498" cy="342653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77231" y="6114880"/>
            <a:ext cx="2437947" cy="73892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973737" y="5872171"/>
            <a:ext cx="2069311" cy="58749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479653" y="6134858"/>
            <a:ext cx="5515498" cy="34265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68577" y="6114880"/>
            <a:ext cx="2435725" cy="73892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161194" y="5872171"/>
            <a:ext cx="2072576" cy="58749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668744" y="6134858"/>
            <a:ext cx="5515498" cy="342653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154684" y="6152244"/>
            <a:ext cx="2466453" cy="72242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354566" y="5872171"/>
            <a:ext cx="2064545" cy="5874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3716816"/>
            <a:ext cx="2076190" cy="5349850"/>
            <a:chOff x="1047619" y="3716816"/>
            <a:chExt cx="2076190" cy="5349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3716816"/>
              <a:ext cx="2076190" cy="53498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96671" y="5428565"/>
            <a:ext cx="13641424" cy="1771429"/>
            <a:chOff x="3596671" y="5428565"/>
            <a:chExt cx="13641424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71" y="5428565"/>
              <a:ext cx="13641424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77597" y="1256861"/>
            <a:ext cx="3596648" cy="7526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1185" y="1385758"/>
            <a:ext cx="12609377" cy="17491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9919" y="3716816"/>
            <a:ext cx="1758730" cy="470392"/>
            <a:chOff x="4199919" y="3716816"/>
            <a:chExt cx="1758730" cy="4703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9919" y="3716816"/>
              <a:ext cx="1758730" cy="4703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00460" y="3695050"/>
            <a:ext cx="1642466" cy="5853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48548" y="3716816"/>
            <a:ext cx="1758730" cy="470392"/>
            <a:chOff x="7848548" y="3716816"/>
            <a:chExt cx="1758730" cy="4703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8548" y="3716816"/>
              <a:ext cx="1758730" cy="4703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49089" y="3695050"/>
            <a:ext cx="1644942" cy="5853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27991" y="3716816"/>
            <a:ext cx="1758730" cy="470392"/>
            <a:chOff x="11427991" y="3716816"/>
            <a:chExt cx="1758730" cy="4703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27991" y="3716816"/>
              <a:ext cx="1758730" cy="4703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28532" y="3695050"/>
            <a:ext cx="1643990" cy="5853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895161" y="3716816"/>
            <a:ext cx="1758730" cy="470392"/>
            <a:chOff x="14895161" y="3716816"/>
            <a:chExt cx="1758730" cy="4703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95161" y="3716816"/>
              <a:ext cx="1758730" cy="47039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95702" y="3695050"/>
            <a:ext cx="1648942" cy="5853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46765" y="4285295"/>
            <a:ext cx="2541883" cy="77878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95395" y="4285295"/>
            <a:ext cx="2541883" cy="7787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74838" y="4272597"/>
            <a:ext cx="2541883" cy="778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42008" y="4272597"/>
            <a:ext cx="2541883" cy="7787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9078" y="4393022"/>
            <a:ext cx="1553040" cy="58531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7279" y="6035560"/>
            <a:ext cx="1868976" cy="5853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69514" y="5957196"/>
            <a:ext cx="3809524" cy="76190"/>
            <a:chOff x="4869514" y="5957196"/>
            <a:chExt cx="3809524" cy="761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500000">
              <a:off x="4869514" y="5957196"/>
              <a:ext cx="3809524" cy="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90230" y="6380946"/>
            <a:ext cx="3809524" cy="76190"/>
            <a:chOff x="8690230" y="6380946"/>
            <a:chExt cx="3809524" cy="761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320000">
              <a:off x="8690230" y="6380946"/>
              <a:ext cx="3809524" cy="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16205" y="6424132"/>
            <a:ext cx="3465444" cy="76190"/>
            <a:chOff x="12316205" y="6424132"/>
            <a:chExt cx="3465444" cy="761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1220000">
              <a:off x="12316205" y="6424132"/>
              <a:ext cx="3465444" cy="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82582" y="6038894"/>
            <a:ext cx="383887" cy="379341"/>
            <a:chOff x="15582582" y="6038894"/>
            <a:chExt cx="383887" cy="3793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582582" y="6038894"/>
              <a:ext cx="383887" cy="3793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78732" y="6419035"/>
            <a:ext cx="457248" cy="454961"/>
            <a:chOff x="12078732" y="6419035"/>
            <a:chExt cx="457248" cy="4549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78732" y="6419035"/>
              <a:ext cx="457248" cy="4549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57939" y="5593420"/>
            <a:ext cx="442690" cy="445474"/>
            <a:chOff x="4857939" y="5593420"/>
            <a:chExt cx="442690" cy="44547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57939" y="5593420"/>
              <a:ext cx="442690" cy="4454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27105" y="5946678"/>
            <a:ext cx="401616" cy="411386"/>
            <a:chOff x="8527105" y="5946678"/>
            <a:chExt cx="401616" cy="41138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27105" y="5946678"/>
              <a:ext cx="401616" cy="41138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20513" y="7821590"/>
            <a:ext cx="1970313" cy="5853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71429" y="5352944"/>
            <a:ext cx="1428571" cy="65150"/>
            <a:chOff x="1371429" y="5352944"/>
            <a:chExt cx="1428571" cy="6515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371429" y="5352944"/>
              <a:ext cx="1428571" cy="651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1429" y="7066661"/>
            <a:ext cx="1428571" cy="65150"/>
            <a:chOff x="1371429" y="7066661"/>
            <a:chExt cx="1428571" cy="651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1371429" y="7066661"/>
              <a:ext cx="1428571" cy="6515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540920" y="7797874"/>
            <a:ext cx="3135219" cy="107238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023373" y="7423429"/>
            <a:ext cx="1929102" cy="54629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672003" y="7423429"/>
            <a:ext cx="1929102" cy="54629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251445" y="7423429"/>
            <a:ext cx="1929102" cy="54629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718615" y="7423429"/>
            <a:ext cx="1929102" cy="54629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189549" y="7797874"/>
            <a:ext cx="3135219" cy="107238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768992" y="7797874"/>
            <a:ext cx="3135219" cy="107238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236162" y="7797874"/>
            <a:ext cx="3135219" cy="10723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7778" y="3247619"/>
            <a:ext cx="5149206" cy="410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514286"/>
            <a:ext cx="3666667" cy="11295238"/>
            <a:chOff x="0" y="-514286"/>
            <a:chExt cx="3666667" cy="112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33333" y="-6161905"/>
              <a:ext cx="7333333" cy="2259047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514286"/>
              <a:ext cx="3666667" cy="1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17771" y="533905"/>
            <a:ext cx="420324" cy="349627"/>
            <a:chOff x="16817771" y="533905"/>
            <a:chExt cx="420324" cy="3496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77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0492" y="1538139"/>
            <a:ext cx="10774492" cy="17491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93323" y="1416963"/>
            <a:ext cx="1995008" cy="7991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8254" y="3285714"/>
            <a:ext cx="5193651" cy="40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22222" y="7695238"/>
            <a:ext cx="5104762" cy="1590476"/>
            <a:chOff x="5022222" y="7695238"/>
            <a:chExt cx="5104762" cy="15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2222" y="7695238"/>
              <a:ext cx="5104762" cy="15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8026" y="7919558"/>
            <a:ext cx="3754632" cy="6243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9169" y="8346231"/>
            <a:ext cx="4674687" cy="8324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90476" y="7714286"/>
            <a:ext cx="5104762" cy="1590476"/>
            <a:chOff x="11690476" y="7714286"/>
            <a:chExt cx="5104762" cy="159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90476" y="7714286"/>
              <a:ext cx="5104762" cy="15904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06280" y="7938605"/>
            <a:ext cx="3754632" cy="6243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37423" y="8365279"/>
            <a:ext cx="4674687" cy="8324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76190" y="3742857"/>
            <a:ext cx="2380952" cy="3047619"/>
            <a:chOff x="12676190" y="3742857"/>
            <a:chExt cx="2380952" cy="30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2676190" y="3742857"/>
              <a:ext cx="2380952" cy="3047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0698" y="5119490"/>
            <a:ext cx="2460621" cy="7389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3481" y="4651389"/>
            <a:ext cx="1792210" cy="5250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0112" y="5939216"/>
            <a:ext cx="2453517" cy="21576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3334" y="8265552"/>
            <a:ext cx="2491731" cy="11431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826310" y="1197524"/>
            <a:ext cx="2838112" cy="2298870"/>
            <a:chOff x="-826310" y="1197524"/>
            <a:chExt cx="2838112" cy="22988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80000">
              <a:off x="-2106168" y="125247"/>
              <a:ext cx="5676223" cy="459774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80000">
              <a:off x="-826310" y="1197524"/>
              <a:ext cx="2838112" cy="2298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8767" y="-141424"/>
            <a:ext cx="18803249" cy="3686618"/>
            <a:chOff x="-258767" y="-141424"/>
            <a:chExt cx="18803249" cy="3686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8767" y="-141424"/>
              <a:ext cx="18803249" cy="3686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98154" y="1276804"/>
            <a:ext cx="5339352" cy="7781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9378" y="1385758"/>
            <a:ext cx="11383755" cy="17491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047619" y="1974023"/>
            <a:ext cx="32380952" cy="96658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32010" y="-2031118"/>
            <a:ext cx="9383600" cy="7635904"/>
            <a:chOff x="4432010" y="-2031118"/>
            <a:chExt cx="9383600" cy="7635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202568" y="-5592781"/>
              <a:ext cx="18767200" cy="152718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4432010" y="-2031118"/>
              <a:ext cx="9383600" cy="7635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9508561"/>
            <a:ext cx="16190476" cy="47619"/>
            <a:chOff x="1047619" y="9508561"/>
            <a:chExt cx="16190476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9508561"/>
              <a:ext cx="16190476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7285" y="7428046"/>
            <a:ext cx="3342708" cy="12425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2001" y="8163046"/>
            <a:ext cx="1947296" cy="6190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8516" y="7361814"/>
            <a:ext cx="1585951" cy="4704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6460" y="7849054"/>
            <a:ext cx="2739373" cy="8316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09382" y="7839111"/>
            <a:ext cx="2894588" cy="883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653867" y="798194"/>
            <a:ext cx="577980" cy="560025"/>
            <a:chOff x="16653867" y="798194"/>
            <a:chExt cx="577980" cy="560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10419" y="1223756"/>
              <a:ext cx="682391" cy="32657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6708843" y="798194"/>
              <a:ext cx="505222" cy="420246"/>
              <a:chOff x="16708843" y="798194"/>
              <a:chExt cx="505222" cy="4202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708843" y="798194"/>
                <a:ext cx="505222" cy="420246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88852" y="7807513"/>
            <a:ext cx="716079" cy="7160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0444" y="3939298"/>
            <a:ext cx="1927461" cy="1368498"/>
            <a:chOff x="16900444" y="3939298"/>
            <a:chExt cx="1927461" cy="1368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380000">
              <a:off x="16084026" y="3336706"/>
              <a:ext cx="3854923" cy="27369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380000">
              <a:off x="16900444" y="3939298"/>
              <a:ext cx="1927461" cy="1368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1723" y="3535024"/>
            <a:ext cx="1262927" cy="1196624"/>
            <a:chOff x="-261723" y="3535024"/>
            <a:chExt cx="1262927" cy="119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61705" y="3023209"/>
              <a:ext cx="2525855" cy="2393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61723" y="3535024"/>
              <a:ext cx="1262927" cy="1196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4796" y="735443"/>
            <a:ext cx="16896122" cy="8814828"/>
            <a:chOff x="694796" y="735443"/>
            <a:chExt cx="16896122" cy="88148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796" y="735443"/>
              <a:ext cx="16896122" cy="8814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0444" y="3939298"/>
            <a:ext cx="1927461" cy="1368498"/>
            <a:chOff x="16900444" y="3939298"/>
            <a:chExt cx="1927461" cy="1368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380000">
              <a:off x="16084026" y="3336706"/>
              <a:ext cx="3854923" cy="27369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380000">
              <a:off x="16900444" y="3939298"/>
              <a:ext cx="1927461" cy="1368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1723" y="3535024"/>
            <a:ext cx="1262927" cy="1196624"/>
            <a:chOff x="-261723" y="3535024"/>
            <a:chExt cx="1262927" cy="119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61705" y="3023209"/>
              <a:ext cx="2525855" cy="2393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61723" y="3535024"/>
              <a:ext cx="1262927" cy="1196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7143" y="661100"/>
            <a:ext cx="16380952" cy="9205573"/>
            <a:chOff x="857143" y="661100"/>
            <a:chExt cx="16380952" cy="92055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143" y="661100"/>
              <a:ext cx="16380952" cy="9205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9398" y="8495301"/>
            <a:ext cx="4672624" cy="3037206"/>
            <a:chOff x="10759398" y="8495301"/>
            <a:chExt cx="4672624" cy="30372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680000">
              <a:off x="8445023" y="7017955"/>
              <a:ext cx="9345249" cy="607441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680000">
              <a:off x="10759398" y="8495301"/>
              <a:ext cx="4672624" cy="3037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090" y="6555854"/>
            <a:ext cx="4100371" cy="2791341"/>
            <a:chOff x="1743090" y="6555854"/>
            <a:chExt cx="4100371" cy="2791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">
              <a:off x="-290708" y="5244493"/>
              <a:ext cx="8200742" cy="55826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">
              <a:off x="1743090" y="6555854"/>
              <a:ext cx="4100371" cy="27913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7782" y="-2884752"/>
            <a:ext cx="14096912" cy="152493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9294" y="5773868"/>
            <a:ext cx="8224359" cy="6695029"/>
            <a:chOff x="4819294" y="5773868"/>
            <a:chExt cx="8224359" cy="6695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15" y="2683855"/>
              <a:ext cx="16448717" cy="1339005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9294" y="5773868"/>
              <a:ext cx="8224359" cy="66950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58780" y="3355697"/>
            <a:ext cx="10453057" cy="18379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4421" y="3116539"/>
            <a:ext cx="5721021" cy="676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0987" y="6879112"/>
            <a:ext cx="788720" cy="940352"/>
            <a:chOff x="14200987" y="6879112"/>
            <a:chExt cx="788720" cy="9403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740000">
              <a:off x="13806627" y="6481741"/>
              <a:ext cx="1577440" cy="18807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740000">
              <a:off x="14200987" y="6879112"/>
              <a:ext cx="788720" cy="940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1429" y="3199175"/>
            <a:ext cx="6171429" cy="4350857"/>
            <a:chOff x="6171429" y="3199175"/>
            <a:chExt cx="6171429" cy="4350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1429" y="3199175"/>
              <a:ext cx="6171429" cy="4350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3219048"/>
            <a:ext cx="18819048" cy="7466667"/>
            <a:chOff x="-266667" y="3219048"/>
            <a:chExt cx="18819048" cy="74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3219048"/>
              <a:ext cx="18819048" cy="74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7956" y="1371792"/>
            <a:ext cx="7904894" cy="17491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2353" y="3363189"/>
            <a:ext cx="7585264" cy="25576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0291" y="4083340"/>
            <a:ext cx="217608" cy="424711"/>
            <a:chOff x="6470291" y="4083340"/>
            <a:chExt cx="217608" cy="4247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470291" y="4083340"/>
              <a:ext cx="217608" cy="424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41830" y="4127721"/>
            <a:ext cx="217608" cy="424711"/>
            <a:chOff x="11441830" y="4127721"/>
            <a:chExt cx="217608" cy="424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1830" y="4127721"/>
              <a:ext cx="217608" cy="4247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9277" y="5042097"/>
            <a:ext cx="9962527" cy="9737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865" y="6471663"/>
            <a:ext cx="1626778" cy="6646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79365" y="7032172"/>
            <a:ext cx="2330736" cy="47619"/>
            <a:chOff x="1479365" y="7032172"/>
            <a:chExt cx="2330736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479365" y="7032172"/>
              <a:ext cx="2330736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632" y="3722633"/>
            <a:ext cx="2511545" cy="3332066"/>
            <a:chOff x="23632" y="3722633"/>
            <a:chExt cx="2511545" cy="33320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520000">
              <a:off x="23632" y="3722633"/>
              <a:ext cx="2511545" cy="33320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09792" y="4213061"/>
            <a:ext cx="3497502" cy="1774982"/>
            <a:chOff x="15409792" y="4213061"/>
            <a:chExt cx="3497502" cy="17749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09792" y="4213061"/>
              <a:ext cx="3497502" cy="17749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0317" y="6994077"/>
            <a:ext cx="698413" cy="123810"/>
            <a:chOff x="1460317" y="6994077"/>
            <a:chExt cx="698413" cy="1238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460317" y="6994077"/>
              <a:ext cx="698413" cy="12381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8218" y="6851193"/>
            <a:ext cx="1812463" cy="17977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59236" y="7402012"/>
            <a:ext cx="1390666" cy="88791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93906" y="6471663"/>
            <a:ext cx="1958351" cy="6646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68188" y="7032172"/>
            <a:ext cx="2330736" cy="47619"/>
            <a:chOff x="5668188" y="7032172"/>
            <a:chExt cx="2330736" cy="47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5668188" y="7032172"/>
              <a:ext cx="2330736" cy="47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49141" y="6994077"/>
            <a:ext cx="698413" cy="123810"/>
            <a:chOff x="5649141" y="6994077"/>
            <a:chExt cx="698413" cy="1238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5649141" y="6994077"/>
              <a:ext cx="698413" cy="12381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74383" y="6471664"/>
            <a:ext cx="2408219" cy="66465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48663" y="7032172"/>
            <a:ext cx="2330736" cy="47619"/>
            <a:chOff x="10048663" y="7032172"/>
            <a:chExt cx="2330736" cy="476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0048663" y="7032172"/>
              <a:ext cx="2330736" cy="476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29615" y="6994077"/>
            <a:ext cx="698413" cy="123810"/>
            <a:chOff x="10029615" y="6994077"/>
            <a:chExt cx="698413" cy="1238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0029615" y="6994077"/>
              <a:ext cx="698413" cy="12381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79621" y="6604997"/>
            <a:ext cx="2524140" cy="6646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453948" y="7165502"/>
            <a:ext cx="2330736" cy="47619"/>
            <a:chOff x="14453948" y="7165502"/>
            <a:chExt cx="2330736" cy="476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4453948" y="7165502"/>
              <a:ext cx="2330736" cy="476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434900" y="7127407"/>
            <a:ext cx="698413" cy="123810"/>
            <a:chOff x="14434900" y="7127407"/>
            <a:chExt cx="698413" cy="1238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14434900" y="7127407"/>
              <a:ext cx="698413" cy="12381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2664" y="8181891"/>
            <a:ext cx="2607089" cy="79876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10795" y="8843126"/>
            <a:ext cx="2559936" cy="39399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701806" y="6842985"/>
            <a:ext cx="1443684" cy="181413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664142" y="7221759"/>
            <a:ext cx="1143162" cy="109611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591966" y="8181891"/>
            <a:ext cx="2491020" cy="108274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993711" y="6851193"/>
            <a:ext cx="1643772" cy="179771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138982" y="7221759"/>
            <a:ext cx="1143162" cy="109611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001013" y="8172367"/>
            <a:ext cx="2607089" cy="79876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999144" y="8833602"/>
            <a:ext cx="2559936" cy="39399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280776" y="6898812"/>
            <a:ext cx="1470949" cy="179771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5320434" y="7225033"/>
            <a:ext cx="1474439" cy="122987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387204" y="8172367"/>
            <a:ext cx="2607089" cy="79876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413949" y="8833602"/>
            <a:ext cx="2559936" cy="3939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7144036" y="535109"/>
            <a:ext cx="1327301" cy="3636440"/>
            <a:chOff x="17144036" y="535109"/>
            <a:chExt cx="1327301" cy="363644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2400000">
              <a:off x="16480385" y="-1170801"/>
              <a:ext cx="2654601" cy="7272881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2400000">
              <a:off x="17144036" y="535109"/>
              <a:ext cx="1327301" cy="363644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782525" y="1269084"/>
            <a:ext cx="3994612" cy="734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3999" y="6620119"/>
            <a:ext cx="3477089" cy="3077223"/>
            <a:chOff x="-1023999" y="6620119"/>
            <a:chExt cx="3477089" cy="3077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23999" y="6620119"/>
              <a:ext cx="3477089" cy="3077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4818" y="1820763"/>
            <a:ext cx="4724650" cy="2911565"/>
            <a:chOff x="14494818" y="1820763"/>
            <a:chExt cx="4724650" cy="29115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20000">
              <a:off x="14494818" y="1820763"/>
              <a:ext cx="4724650" cy="2911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3083" y="3883299"/>
            <a:ext cx="5597869" cy="4993832"/>
            <a:chOff x="11583083" y="3883299"/>
            <a:chExt cx="5597869" cy="49938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4149" y="1424797"/>
              <a:ext cx="11195738" cy="998766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3083" y="3883299"/>
              <a:ext cx="5597869" cy="4993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05803" y="1385755"/>
            <a:ext cx="8245879" cy="17491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89957" y="3769013"/>
            <a:ext cx="4912040" cy="55745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37022" y="6119709"/>
            <a:ext cx="2512547" cy="10722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47950" y="5710622"/>
            <a:ext cx="1902834" cy="6038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26247" y="4910403"/>
            <a:ext cx="1128045" cy="7896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61988" y="7492770"/>
            <a:ext cx="1128045" cy="8458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52790" y="7370568"/>
            <a:ext cx="1077938" cy="7896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66930" y="4101398"/>
            <a:ext cx="1179788" cy="5897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69840" y="4445922"/>
            <a:ext cx="2205914" cy="7787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97008" y="7127906"/>
            <a:ext cx="1179788" cy="58970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99920" y="7472436"/>
            <a:ext cx="2205914" cy="7787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70276" y="4345108"/>
            <a:ext cx="1469970" cy="64999"/>
            <a:chOff x="6870276" y="4345108"/>
            <a:chExt cx="1469970" cy="649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70276" y="4345108"/>
              <a:ext cx="1469970" cy="6499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4968" y="5267556"/>
            <a:ext cx="2482629" cy="5897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9824" y="5612084"/>
            <a:ext cx="2869767" cy="7787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91951" y="5494459"/>
            <a:ext cx="928561" cy="65150"/>
            <a:chOff x="3591951" y="5494459"/>
            <a:chExt cx="928561" cy="651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3591951" y="5494459"/>
              <a:ext cx="928561" cy="6515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42111" y="7302496"/>
            <a:ext cx="2482629" cy="5897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6967" y="7647020"/>
            <a:ext cx="2869767" cy="7787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49094" y="7529399"/>
            <a:ext cx="928561" cy="65150"/>
            <a:chOff x="3649094" y="7529399"/>
            <a:chExt cx="928561" cy="651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3649094" y="7529399"/>
              <a:ext cx="928561" cy="6515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033149" y="4001086"/>
            <a:ext cx="2482629" cy="58970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78006" y="4345613"/>
            <a:ext cx="3259763" cy="7787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040132" y="4227989"/>
            <a:ext cx="1777969" cy="65150"/>
            <a:chOff x="4040132" y="4227989"/>
            <a:chExt cx="1777969" cy="651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4040132" y="4227989"/>
              <a:ext cx="1777969" cy="6515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98556" y="4399881"/>
            <a:ext cx="1170013" cy="85298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080081" y="5196195"/>
            <a:ext cx="1077938" cy="8467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419688" y="1807249"/>
            <a:ext cx="9916607" cy="942650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782525" y="1269084"/>
            <a:ext cx="3994612" cy="734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374" y="2468884"/>
            <a:ext cx="5054503" cy="3910922"/>
            <a:chOff x="-761374" y="2468884"/>
            <a:chExt cx="5054503" cy="3910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0">
              <a:off x="-761374" y="2468884"/>
              <a:ext cx="5054503" cy="3910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9478" y="1663587"/>
            <a:ext cx="5054503" cy="3910922"/>
            <a:chOff x="14229478" y="1663587"/>
            <a:chExt cx="5054503" cy="39109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840000">
              <a:off x="14229478" y="1663587"/>
              <a:ext cx="5054503" cy="3910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8385" y="3628571"/>
            <a:ext cx="3566902" cy="3571429"/>
            <a:chOff x="9448385" y="3628571"/>
            <a:chExt cx="3566902" cy="3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4934" y="1842857"/>
              <a:ext cx="7133804" cy="71428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8385" y="3628571"/>
              <a:ext cx="3566902" cy="3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7489" y="3628571"/>
            <a:ext cx="3566902" cy="3571429"/>
            <a:chOff x="13567489" y="3628571"/>
            <a:chExt cx="3566902" cy="35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4038" y="1842857"/>
              <a:ext cx="7133804" cy="71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7489" y="3628571"/>
              <a:ext cx="3566902" cy="3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8442" y="3619048"/>
            <a:ext cx="3566902" cy="3571429"/>
            <a:chOff x="1148442" y="3619048"/>
            <a:chExt cx="3566902" cy="35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35009" y="1833333"/>
              <a:ext cx="7133804" cy="71428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8442" y="3619048"/>
              <a:ext cx="3566902" cy="3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96551" y="3619048"/>
            <a:ext cx="3566902" cy="3571429"/>
            <a:chOff x="5296551" y="3619048"/>
            <a:chExt cx="3566902" cy="3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3100" y="1833333"/>
              <a:ext cx="7133804" cy="71428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6551" y="3619048"/>
              <a:ext cx="3566902" cy="35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61132" y="1276371"/>
            <a:ext cx="4064526" cy="7124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86754" y="1391696"/>
            <a:ext cx="8668003" cy="17312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51197" y="2589660"/>
            <a:ext cx="8728041" cy="62303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6307" y="7664267"/>
            <a:ext cx="2714736" cy="6360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55458" y="7664267"/>
            <a:ext cx="2208765" cy="6909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84421" y="7626859"/>
            <a:ext cx="2470327" cy="6950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52665" y="7664267"/>
            <a:ext cx="2457565" cy="6886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7669" y="7348053"/>
            <a:ext cx="2798820" cy="5883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39783" y="7353038"/>
            <a:ext cx="2406173" cy="62386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13840" y="7369343"/>
            <a:ext cx="2324792" cy="56962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04764" y="7327088"/>
            <a:ext cx="2711125" cy="6127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58366" y="8185204"/>
            <a:ext cx="3636061" cy="107520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77032" y="8170023"/>
            <a:ext cx="3739718" cy="108018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452328" y="8166156"/>
            <a:ext cx="3636061" cy="107520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73851" y="8166156"/>
            <a:ext cx="3636061" cy="107520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812177" y="3171318"/>
            <a:ext cx="9393453" cy="450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3174" y="1188331"/>
            <a:ext cx="4023551" cy="8576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1347" y="1381319"/>
            <a:ext cx="8306453" cy="17491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5474" y="4350433"/>
            <a:ext cx="3426750" cy="3428745"/>
            <a:chOff x="1765474" y="4350433"/>
            <a:chExt cx="3426750" cy="34287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5474" y="4350433"/>
              <a:ext cx="3426750" cy="34287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3616" y="3871945"/>
            <a:ext cx="2675291" cy="2700261"/>
            <a:chOff x="8483616" y="3871945"/>
            <a:chExt cx="2675291" cy="27002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040000">
              <a:off x="7304707" y="2710989"/>
              <a:ext cx="5350582" cy="540052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040000">
              <a:off x="8483616" y="3871945"/>
              <a:ext cx="2675291" cy="2700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22967" y="6798632"/>
            <a:ext cx="2268803" cy="2097027"/>
            <a:chOff x="8522967" y="6798632"/>
            <a:chExt cx="2268803" cy="20970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440000">
              <a:off x="7512990" y="5898403"/>
              <a:ext cx="4537607" cy="419405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440000">
              <a:off x="8522967" y="6798632"/>
              <a:ext cx="2268803" cy="20970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27907" y="5789536"/>
            <a:ext cx="2601248" cy="10407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28675" y="5320547"/>
            <a:ext cx="2576390" cy="6639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85017" y="6106112"/>
            <a:ext cx="772101" cy="126902"/>
            <a:chOff x="5385017" y="6106112"/>
            <a:chExt cx="772101" cy="1269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85017" y="6106112"/>
              <a:ext cx="772101" cy="12690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36221" y="4632532"/>
            <a:ext cx="2011621" cy="6686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10135" y="3828992"/>
            <a:ext cx="2177356" cy="6686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27845" y="6759194"/>
            <a:ext cx="2177356" cy="6686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562802" y="5232580"/>
            <a:ext cx="2099643" cy="2079856"/>
            <a:chOff x="6562802" y="5232580"/>
            <a:chExt cx="2099643" cy="2079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5636387" y="4339722"/>
              <a:ext cx="4199285" cy="415971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6562802" y="5232580"/>
              <a:ext cx="2099643" cy="207985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97972" y="4383907"/>
            <a:ext cx="1325986" cy="5669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91190" y="3588596"/>
            <a:ext cx="1325432" cy="56691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39553" y="6502832"/>
            <a:ext cx="1320277" cy="5669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16214" y="6106112"/>
            <a:ext cx="772101" cy="126902"/>
            <a:chOff x="11716214" y="6106112"/>
            <a:chExt cx="772101" cy="1269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6214" y="6106112"/>
              <a:ext cx="772101" cy="12690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270568" y="2598310"/>
            <a:ext cx="8726022" cy="6256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61240" y="4239450"/>
            <a:ext cx="3648586" cy="3650710"/>
            <a:chOff x="12861240" y="4239450"/>
            <a:chExt cx="3648586" cy="36507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61240" y="4239450"/>
              <a:ext cx="3648586" cy="365071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00637" y="5139969"/>
            <a:ext cx="2297594" cy="15787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248974" y="2579102"/>
            <a:ext cx="1915961" cy="4928517"/>
            <a:chOff x="-248974" y="2579102"/>
            <a:chExt cx="1915961" cy="492851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680000">
              <a:off x="-1144425" y="177372"/>
              <a:ext cx="3831922" cy="985703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680000">
              <a:off x="-248974" y="2579102"/>
              <a:ext cx="1915961" cy="49285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66433" y="5041568"/>
            <a:ext cx="238199" cy="194031"/>
            <a:chOff x="14566433" y="5041568"/>
            <a:chExt cx="238199" cy="19403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705218" y="5041568"/>
              <a:ext cx="99415" cy="194031"/>
              <a:chOff x="14705218" y="5041568"/>
              <a:chExt cx="99415" cy="19403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4705218" y="5041568"/>
                <a:ext cx="99415" cy="1940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566433" y="5041568"/>
              <a:ext cx="99415" cy="194031"/>
              <a:chOff x="14566433" y="5041568"/>
              <a:chExt cx="99415" cy="19403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14566433" y="5041568"/>
                <a:ext cx="99415" cy="194031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316417" y="6386716"/>
            <a:ext cx="2798321" cy="80865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045125" y="5364553"/>
            <a:ext cx="2954824" cy="1920636"/>
            <a:chOff x="17045125" y="5364553"/>
            <a:chExt cx="2954824" cy="192063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560000">
              <a:off x="15567713" y="4581524"/>
              <a:ext cx="5909648" cy="384127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560000">
              <a:off x="17045125" y="5364553"/>
              <a:ext cx="2954824" cy="19206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686685" y="3446767"/>
            <a:ext cx="2155107" cy="1530126"/>
            <a:chOff x="16686685" y="3446767"/>
            <a:chExt cx="2155107" cy="153012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3180000">
              <a:off x="15773843" y="2773005"/>
              <a:ext cx="4310214" cy="3060252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3180000">
              <a:off x="16686685" y="3446767"/>
              <a:ext cx="2155107" cy="1530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24233" y="5760602"/>
            <a:ext cx="1296365" cy="1296365"/>
            <a:chOff x="12224233" y="5760602"/>
            <a:chExt cx="1296365" cy="12963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4233" y="5760602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82793" y="5760602"/>
            <a:ext cx="1296365" cy="1296365"/>
            <a:chOff x="13782793" y="5760602"/>
            <a:chExt cx="1296365" cy="1296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2793" y="5760602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41352" y="5760602"/>
            <a:ext cx="1296365" cy="1296365"/>
            <a:chOff x="15341352" y="5760602"/>
            <a:chExt cx="1296365" cy="12963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1352" y="5760602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4233" y="3865735"/>
            <a:ext cx="1296365" cy="1296365"/>
            <a:chOff x="12224233" y="3865735"/>
            <a:chExt cx="1296365" cy="12963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4233" y="3865735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82793" y="3865735"/>
            <a:ext cx="1296365" cy="1296365"/>
            <a:chOff x="13782793" y="3865735"/>
            <a:chExt cx="1296365" cy="12963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2793" y="3865735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41352" y="3865735"/>
            <a:ext cx="1296365" cy="1296365"/>
            <a:chOff x="15341352" y="3865735"/>
            <a:chExt cx="1296365" cy="12963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41352" y="3865735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514286"/>
            <a:ext cx="3666667" cy="11295238"/>
            <a:chOff x="0" y="-514286"/>
            <a:chExt cx="3666667" cy="11295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33333" y="-6161905"/>
              <a:ext cx="7333333" cy="225904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514286"/>
              <a:ext cx="3666667" cy="112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817771" y="533905"/>
            <a:ext cx="420324" cy="349627"/>
            <a:chOff x="16817771" y="533905"/>
            <a:chExt cx="420324" cy="3496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177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9920" y="1538139"/>
            <a:ext cx="7078968" cy="17491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57063" y="2140236"/>
            <a:ext cx="5256993" cy="6256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93323" y="1426779"/>
            <a:ext cx="2534473" cy="7856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00000" y="5380952"/>
            <a:ext cx="12380952" cy="47619"/>
            <a:chOff x="4800000" y="5380952"/>
            <a:chExt cx="12380952" cy="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4800000" y="5380952"/>
              <a:ext cx="12380952" cy="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61905" y="7465930"/>
            <a:ext cx="12380952" cy="47619"/>
            <a:chOff x="4761905" y="7465930"/>
            <a:chExt cx="12380952" cy="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4761905" y="7465930"/>
              <a:ext cx="12380952" cy="4761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04763" y="4073718"/>
            <a:ext cx="832648" cy="68287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97875" y="5993238"/>
            <a:ext cx="1303526" cy="68287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97875" y="8028583"/>
            <a:ext cx="1167082" cy="7451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61905" y="4165461"/>
            <a:ext cx="4134866" cy="715960"/>
            <a:chOff x="7161905" y="4165461"/>
            <a:chExt cx="4134866" cy="7159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61905" y="4165461"/>
              <a:ext cx="4134866" cy="71596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10478" y="4469704"/>
            <a:ext cx="1555466" cy="6340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00954" y="6379701"/>
            <a:ext cx="1555466" cy="63409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110478" y="8429669"/>
            <a:ext cx="1555466" cy="63409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0766" y="4577253"/>
            <a:ext cx="2398944" cy="100175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0538" y="4254007"/>
            <a:ext cx="1792210" cy="52501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47169" y="5808500"/>
            <a:ext cx="2453517" cy="21576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7850" y="8268078"/>
            <a:ext cx="2617823" cy="55878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351562" y="4275621"/>
            <a:ext cx="3795926" cy="5988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161905" y="6063502"/>
            <a:ext cx="4134866" cy="715960"/>
            <a:chOff x="7161905" y="6063502"/>
            <a:chExt cx="4134866" cy="71596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1905" y="6063502"/>
              <a:ext cx="4134866" cy="71596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351562" y="6173663"/>
            <a:ext cx="3795926" cy="59884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182889" y="8145305"/>
            <a:ext cx="4134866" cy="715960"/>
            <a:chOff x="7182889" y="8145305"/>
            <a:chExt cx="4134866" cy="71596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82889" y="8145305"/>
              <a:ext cx="4134866" cy="71596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372547" y="8255465"/>
            <a:ext cx="3795926" cy="59884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224233" y="7845579"/>
            <a:ext cx="1296365" cy="1296365"/>
            <a:chOff x="12224233" y="7845579"/>
            <a:chExt cx="1296365" cy="12963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224233" y="7845579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782793" y="7845579"/>
            <a:ext cx="1296365" cy="1296365"/>
            <a:chOff x="13782793" y="7845579"/>
            <a:chExt cx="1296365" cy="129636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782793" y="7845579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41352" y="7845579"/>
            <a:ext cx="1296365" cy="1296365"/>
            <a:chOff x="15341352" y="7845579"/>
            <a:chExt cx="1296365" cy="129636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41352" y="7845579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1279954" y="813029"/>
            <a:ext cx="2559908" cy="3992059"/>
            <a:chOff x="-1279954" y="813029"/>
            <a:chExt cx="2559908" cy="399205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14580000">
              <a:off x="-2499483" y="-1059110"/>
              <a:ext cx="5119816" cy="7984119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14580000">
              <a:off x="-1279954" y="813029"/>
              <a:ext cx="2559908" cy="3992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2023-10-27T11:49:39Z</dcterms:created>
  <dcterms:modified xsi:type="dcterms:W3CDTF">2023-10-27T11:49:39Z</dcterms:modified>
</cp:coreProperties>
</file>